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C9F44-A739-47BC-917F-A9F75A3E9CB1}" type="datetimeFigureOut">
              <a:rPr lang="uk-UA" smtClean="0"/>
              <a:t>25.04.2023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24373-5A47-46B8-B42D-323AD2DD1B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4119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24373-5A47-46B8-B42D-323AD2DD1BA3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2628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7AE6-980C-4B6F-946D-6B721A9DFCA2}" type="datetimeFigureOut">
              <a:rPr lang="uk-UA" smtClean="0"/>
              <a:t>25.04.2023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7D50-8E36-49D6-9A1E-FAE5B92C59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1919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7AE6-980C-4B6F-946D-6B721A9DFCA2}" type="datetimeFigureOut">
              <a:rPr lang="uk-UA" smtClean="0"/>
              <a:t>25.04.2023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7D50-8E36-49D6-9A1E-FAE5B92C59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4630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7AE6-980C-4B6F-946D-6B721A9DFCA2}" type="datetimeFigureOut">
              <a:rPr lang="uk-UA" smtClean="0"/>
              <a:t>25.04.2023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7D50-8E36-49D6-9A1E-FAE5B92C59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7027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7AE6-980C-4B6F-946D-6B721A9DFCA2}" type="datetimeFigureOut">
              <a:rPr lang="uk-UA" smtClean="0"/>
              <a:t>25.04.2023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7D50-8E36-49D6-9A1E-FAE5B92C591B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2730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7AE6-980C-4B6F-946D-6B721A9DFCA2}" type="datetimeFigureOut">
              <a:rPr lang="uk-UA" smtClean="0"/>
              <a:t>25.04.2023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7D50-8E36-49D6-9A1E-FAE5B92C59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3253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7AE6-980C-4B6F-946D-6B721A9DFCA2}" type="datetimeFigureOut">
              <a:rPr lang="uk-UA" smtClean="0"/>
              <a:t>25.04.2023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7D50-8E36-49D6-9A1E-FAE5B92C59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91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7AE6-980C-4B6F-946D-6B721A9DFCA2}" type="datetimeFigureOut">
              <a:rPr lang="uk-UA" smtClean="0"/>
              <a:t>25.04.2023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7D50-8E36-49D6-9A1E-FAE5B92C59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5938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7AE6-980C-4B6F-946D-6B721A9DFCA2}" type="datetimeFigureOut">
              <a:rPr lang="uk-UA" smtClean="0"/>
              <a:t>25.04.2023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7D50-8E36-49D6-9A1E-FAE5B92C59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423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7AE6-980C-4B6F-946D-6B721A9DFCA2}" type="datetimeFigureOut">
              <a:rPr lang="uk-UA" smtClean="0"/>
              <a:t>25.04.2023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7D50-8E36-49D6-9A1E-FAE5B92C59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3323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7AE6-980C-4B6F-946D-6B721A9DFCA2}" type="datetimeFigureOut">
              <a:rPr lang="uk-UA" smtClean="0"/>
              <a:t>25.04.2023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7D50-8E36-49D6-9A1E-FAE5B92C59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4816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7AE6-980C-4B6F-946D-6B721A9DFCA2}" type="datetimeFigureOut">
              <a:rPr lang="uk-UA" smtClean="0"/>
              <a:t>25.04.2023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7D50-8E36-49D6-9A1E-FAE5B92C59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2333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7AE6-980C-4B6F-946D-6B721A9DFCA2}" type="datetimeFigureOut">
              <a:rPr lang="uk-UA" smtClean="0"/>
              <a:t>25.04.2023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7D50-8E36-49D6-9A1E-FAE5B92C59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7481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7AE6-980C-4B6F-946D-6B721A9DFCA2}" type="datetimeFigureOut">
              <a:rPr lang="uk-UA" smtClean="0"/>
              <a:t>25.04.2023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7D50-8E36-49D6-9A1E-FAE5B92C59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9148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7AE6-980C-4B6F-946D-6B721A9DFCA2}" type="datetimeFigureOut">
              <a:rPr lang="uk-UA" smtClean="0"/>
              <a:t>25.04.2023</a:t>
            </a:fld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7D50-8E36-49D6-9A1E-FAE5B92C59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693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7AE6-980C-4B6F-946D-6B721A9DFCA2}" type="datetimeFigureOut">
              <a:rPr lang="uk-UA" smtClean="0"/>
              <a:t>25.04.2023</a:t>
            </a:fld>
            <a:endParaRPr lang="uk-U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7D50-8E36-49D6-9A1E-FAE5B92C59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0307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7AE6-980C-4B6F-946D-6B721A9DFCA2}" type="datetimeFigureOut">
              <a:rPr lang="uk-UA" smtClean="0"/>
              <a:t>25.04.2023</a:t>
            </a:fld>
            <a:endParaRPr lang="uk-U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7D50-8E36-49D6-9A1E-FAE5B92C59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3943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7AE6-980C-4B6F-946D-6B721A9DFCA2}" type="datetimeFigureOut">
              <a:rPr lang="uk-UA" smtClean="0"/>
              <a:t>25.04.2023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7D50-8E36-49D6-9A1E-FAE5B92C59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77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13A7AE6-980C-4B6F-946D-6B721A9DFCA2}" type="datetimeFigureOut">
              <a:rPr lang="uk-UA" smtClean="0"/>
              <a:t>25.04.2023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67D50-8E36-49D6-9A1E-FAE5B92C59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46749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B59D92-ACDB-434F-A901-F42B8C366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375921"/>
            <a:ext cx="8825658" cy="1015999"/>
          </a:xfrm>
        </p:spPr>
        <p:txBody>
          <a:bodyPr/>
          <a:lstStyle/>
          <a:p>
            <a:pPr algn="ctr"/>
            <a:r>
              <a:rPr lang="uk-UA" sz="4800" dirty="0"/>
              <a:t>Стіна з довжиною </a:t>
            </a:r>
            <a:r>
              <a:rPr lang="uk-UA" sz="4800" dirty="0" err="1"/>
              <a:t>розвіски</a:t>
            </a:r>
            <a:r>
              <a:rPr lang="uk-UA" sz="4800" dirty="0"/>
              <a:t> </a:t>
            </a:r>
            <a:r>
              <a:rPr lang="uk-UA" sz="4800" b="1" dirty="0"/>
              <a:t>120 см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8D16A8-7065-44CA-83B7-E663299F58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6235" y="1390646"/>
            <a:ext cx="8825658" cy="650239"/>
          </a:xfrm>
        </p:spPr>
        <p:txBody>
          <a:bodyPr>
            <a:normAutofit/>
          </a:bodyPr>
          <a:lstStyle/>
          <a:p>
            <a:pPr algn="ctr"/>
            <a:r>
              <a:rPr lang="uk-UA" sz="2800" b="1" u="sng" dirty="0">
                <a:solidFill>
                  <a:schemeClr val="bg1"/>
                </a:solidFill>
              </a:rPr>
              <a:t>Кількість вішалок – 30 од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15C7F8-F63A-46D9-8B35-F89026F1C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640" y="2969259"/>
            <a:ext cx="4121098" cy="35432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8417AAA-ABB8-4134-AA8A-6C10DCB9C2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320" y="2153918"/>
            <a:ext cx="3708031" cy="40843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607EB01-72B0-4B6B-8D38-4FFC53A0B6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9" y="2245356"/>
            <a:ext cx="3877971" cy="399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83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95013C-1BC0-428A-9EFF-FC80366A2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254760"/>
          </a:xfrm>
        </p:spPr>
        <p:txBody>
          <a:bodyPr/>
          <a:lstStyle/>
          <a:p>
            <a:pPr algn="ctr"/>
            <a:r>
              <a:rPr lang="uk-UA" dirty="0"/>
              <a:t>       </a:t>
            </a:r>
            <a:r>
              <a:rPr lang="uk-UA" b="1" dirty="0"/>
              <a:t>Приймаємо в роботу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1888A2-F01B-4454-AF50-DBE1F90812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2804160"/>
            <a:ext cx="8825659" cy="1818640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/>
              <a:t>        Дякую </a:t>
            </a:r>
            <a:r>
              <a:rPr lang="uk-UA" sz="4800" b="1" dirty="0">
                <a:sym typeface="Wingdings" panose="05000000000000000000" pitchFamily="2" charset="2"/>
              </a:rPr>
              <a:t></a:t>
            </a:r>
            <a:endParaRPr lang="uk-UA" sz="4800" b="1" dirty="0"/>
          </a:p>
        </p:txBody>
      </p:sp>
    </p:spTree>
    <p:extLst>
      <p:ext uri="{BB962C8B-B14F-4D97-AF65-F5344CB8AC3E}">
        <p14:creationId xmlns:p14="http://schemas.microsoft.com/office/powerpoint/2010/main" val="1574352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858AB-E5F4-45DC-9743-433A579FF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1" y="287020"/>
            <a:ext cx="9614852" cy="1468120"/>
          </a:xfrm>
        </p:spPr>
        <p:txBody>
          <a:bodyPr/>
          <a:lstStyle/>
          <a:p>
            <a:pPr algn="ctr"/>
            <a:r>
              <a:rPr lang="uk-UA" dirty="0"/>
              <a:t>Стіна із фронтом і 2 боковими  </a:t>
            </a:r>
            <a:r>
              <a:rPr lang="uk-UA" dirty="0" err="1"/>
              <a:t>розвісками</a:t>
            </a:r>
            <a:r>
              <a:rPr lang="uk-UA" dirty="0"/>
              <a:t> </a:t>
            </a:r>
            <a:r>
              <a:rPr lang="uk-UA" b="1" dirty="0"/>
              <a:t>по 60 см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336389-AEB8-4C6C-89D5-92047B77D6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00394" y="1666240"/>
            <a:ext cx="8825659" cy="883920"/>
          </a:xfrm>
        </p:spPr>
        <p:txBody>
          <a:bodyPr>
            <a:normAutofit/>
          </a:bodyPr>
          <a:lstStyle/>
          <a:p>
            <a:pPr algn="ctr"/>
            <a:r>
              <a:rPr lang="uk-UA" sz="2800" b="1" u="sng" dirty="0">
                <a:solidFill>
                  <a:schemeClr val="bg1"/>
                </a:solidFill>
              </a:rPr>
              <a:t>Кількість вішалок по12 од з кожного боку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C72E0C-9431-49C3-8B78-5A0CCCF35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0" y="2702560"/>
            <a:ext cx="681736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5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7EC467-8B8B-47E8-AEC8-A062AC684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874" y="0"/>
            <a:ext cx="8825659" cy="1981200"/>
          </a:xfrm>
        </p:spPr>
        <p:txBody>
          <a:bodyPr/>
          <a:lstStyle/>
          <a:p>
            <a:pPr algn="ctr"/>
            <a:r>
              <a:rPr lang="uk-UA" dirty="0"/>
              <a:t>Стіна із боковою </a:t>
            </a:r>
            <a:r>
              <a:rPr lang="uk-UA" dirty="0" err="1"/>
              <a:t>розвіскою</a:t>
            </a:r>
            <a:r>
              <a:rPr lang="uk-UA" dirty="0"/>
              <a:t> </a:t>
            </a:r>
            <a:r>
              <a:rPr lang="uk-UA" b="1" dirty="0"/>
              <a:t>60 см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D8BA18-E0FC-4892-A627-BE40D104C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8634" y="1498600"/>
            <a:ext cx="8825659" cy="701040"/>
          </a:xfrm>
        </p:spPr>
        <p:txBody>
          <a:bodyPr>
            <a:normAutofit/>
          </a:bodyPr>
          <a:lstStyle/>
          <a:p>
            <a:pPr algn="ctr"/>
            <a:r>
              <a:rPr lang="uk-UA" sz="2800" b="1" u="sng" dirty="0">
                <a:solidFill>
                  <a:schemeClr val="bg1"/>
                </a:solidFill>
              </a:rPr>
              <a:t>КІЛЬКІСТЬ ВІШАЛОК – 12 ОД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4FDA9F-1496-4E49-BB12-671528C3D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880" y="2286000"/>
            <a:ext cx="3683000" cy="436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48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D14A62-9502-48DE-A2B6-24C28BDBD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35560"/>
            <a:ext cx="8825659" cy="1813560"/>
          </a:xfrm>
        </p:spPr>
        <p:txBody>
          <a:bodyPr/>
          <a:lstStyle/>
          <a:p>
            <a:pPr algn="ctr"/>
            <a:r>
              <a:rPr lang="uk-UA" dirty="0"/>
              <a:t>Стійка із полками посередині і 2 боковими </a:t>
            </a:r>
            <a:r>
              <a:rPr lang="uk-UA" dirty="0" err="1"/>
              <a:t>розвісками</a:t>
            </a:r>
            <a:endParaRPr lang="uk-UA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603CD7-5FD2-4D1F-B322-2E6928EC4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19114" y="2225040"/>
            <a:ext cx="8825659" cy="1026160"/>
          </a:xfrm>
        </p:spPr>
        <p:txBody>
          <a:bodyPr>
            <a:normAutofit/>
          </a:bodyPr>
          <a:lstStyle/>
          <a:p>
            <a:pPr algn="ctr"/>
            <a:r>
              <a:rPr lang="uk-UA" sz="2800" b="1" u="sng" dirty="0">
                <a:solidFill>
                  <a:schemeClr val="bg1"/>
                </a:solidFill>
              </a:rPr>
              <a:t>КІЛЬКІСТЬ ВІШАЛОК  - ПО 12 ОД З КОЖНОГО БОКУ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44B9C3-2B73-4F74-AB08-1E0869133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0" y="3251200"/>
            <a:ext cx="7315200" cy="349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27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98243-5AF5-4457-9092-B3F288D73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194" y="302260"/>
            <a:ext cx="8825659" cy="1071880"/>
          </a:xfrm>
        </p:spPr>
        <p:txBody>
          <a:bodyPr/>
          <a:lstStyle/>
          <a:p>
            <a:r>
              <a:rPr lang="ru-RU" dirty="0" err="1"/>
              <a:t>Джинси</a:t>
            </a:r>
            <a:r>
              <a:rPr lang="ru-RU" dirty="0"/>
              <a:t> в </a:t>
            </a:r>
            <a:r>
              <a:rPr lang="ru-RU" dirty="0" err="1"/>
              <a:t>розвісці</a:t>
            </a:r>
            <a:r>
              <a:rPr lang="ru-RU" dirty="0"/>
              <a:t> на </a:t>
            </a:r>
            <a:r>
              <a:rPr lang="ru-RU" dirty="0" err="1"/>
              <a:t>стіні</a:t>
            </a:r>
            <a:endParaRPr lang="uk-UA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C187BA-1B8A-4C9F-A6FF-BABCC52A8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51194" y="850900"/>
            <a:ext cx="8825659" cy="1148080"/>
          </a:xfrm>
        </p:spPr>
        <p:txBody>
          <a:bodyPr>
            <a:normAutofit/>
          </a:bodyPr>
          <a:lstStyle/>
          <a:p>
            <a:pPr algn="ctr"/>
            <a:r>
              <a:rPr lang="uk-UA" sz="2800" b="1" u="sng" dirty="0">
                <a:solidFill>
                  <a:schemeClr val="bg1"/>
                </a:solidFill>
              </a:rPr>
              <a:t>Кількість одиниць - 10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388838-8C66-4133-87B3-6A31F1364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928" y="1922780"/>
            <a:ext cx="5146143" cy="482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14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39FE7-114B-4200-9B67-1865A0887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299720"/>
            <a:ext cx="8825659" cy="919480"/>
          </a:xfrm>
        </p:spPr>
        <p:txBody>
          <a:bodyPr/>
          <a:lstStyle/>
          <a:p>
            <a:pPr algn="ctr"/>
            <a:r>
              <a:rPr lang="uk-UA" dirty="0" err="1"/>
              <a:t>Стійки</a:t>
            </a:r>
            <a:endParaRPr lang="uk-UA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2B447F-770A-403F-878F-F472CF0D7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2234" y="1092200"/>
            <a:ext cx="10579846" cy="919480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    </a:t>
            </a:r>
            <a:r>
              <a:rPr lang="uk-UA" sz="2800" b="1" u="sng" dirty="0">
                <a:solidFill>
                  <a:schemeClr val="bg1"/>
                </a:solidFill>
              </a:rPr>
              <a:t> Г-стійка – 6 од  </a:t>
            </a:r>
            <a:r>
              <a:rPr lang="uk-UA" sz="2800" b="1" dirty="0">
                <a:solidFill>
                  <a:schemeClr val="bg1"/>
                </a:solidFill>
              </a:rPr>
              <a:t>                        </a:t>
            </a:r>
            <a:r>
              <a:rPr lang="uk-UA" sz="2800" b="1" u="sng" dirty="0">
                <a:solidFill>
                  <a:schemeClr val="bg1"/>
                </a:solidFill>
              </a:rPr>
              <a:t>  </a:t>
            </a:r>
            <a:r>
              <a:rPr lang="en-US" sz="2800" b="1" u="sng" dirty="0">
                <a:solidFill>
                  <a:schemeClr val="bg1"/>
                </a:solidFill>
              </a:rPr>
              <a:t>Z- </a:t>
            </a:r>
            <a:r>
              <a:rPr lang="ru-RU" sz="2800" b="1" u="sng" dirty="0" err="1">
                <a:solidFill>
                  <a:schemeClr val="bg1"/>
                </a:solidFill>
              </a:rPr>
              <a:t>ст</a:t>
            </a:r>
            <a:r>
              <a:rPr lang="uk-UA" sz="2800" b="1" u="sng" dirty="0" err="1">
                <a:solidFill>
                  <a:schemeClr val="bg1"/>
                </a:solidFill>
              </a:rPr>
              <a:t>ійка</a:t>
            </a:r>
            <a:r>
              <a:rPr lang="uk-UA" sz="2800" b="1" u="sng" dirty="0">
                <a:solidFill>
                  <a:schemeClr val="bg1"/>
                </a:solidFill>
              </a:rPr>
              <a:t> – 14 од (6-2-6)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2FB33F-8E78-4255-9144-903173AFB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34" y="2082800"/>
            <a:ext cx="3740150" cy="44754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803899-8A6A-4285-B409-6FAF6DB88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474" y="2011680"/>
            <a:ext cx="3740150" cy="447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37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A68DCF-0093-4A73-8E4A-A0C433949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154" y="119380"/>
            <a:ext cx="8825659" cy="1092200"/>
          </a:xfrm>
        </p:spPr>
        <p:txBody>
          <a:bodyPr/>
          <a:lstStyle/>
          <a:p>
            <a:pPr algn="ctr"/>
            <a:r>
              <a:rPr lang="uk-UA" dirty="0" err="1"/>
              <a:t>Стійки</a:t>
            </a:r>
            <a:endParaRPr lang="uk-UA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676A10-920F-459A-93B7-F4B328283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200" y="1211580"/>
            <a:ext cx="9868646" cy="782320"/>
          </a:xfrm>
        </p:spPr>
        <p:txBody>
          <a:bodyPr/>
          <a:lstStyle/>
          <a:p>
            <a:r>
              <a:rPr lang="uk-UA" sz="2000" b="1" u="sng" dirty="0">
                <a:solidFill>
                  <a:schemeClr val="bg1"/>
                </a:solidFill>
              </a:rPr>
              <a:t>З перекладиною – 12 од (6-6)</a:t>
            </a:r>
            <a:r>
              <a:rPr lang="uk-UA" sz="2000" b="1" dirty="0">
                <a:solidFill>
                  <a:schemeClr val="bg1"/>
                </a:solidFill>
              </a:rPr>
              <a:t>                         </a:t>
            </a:r>
            <a:r>
              <a:rPr lang="uk-UA" sz="2000" b="1" u="sng" dirty="0">
                <a:solidFill>
                  <a:schemeClr val="bg1"/>
                </a:solidFill>
              </a:rPr>
              <a:t>Без перекладини  - 14 од (6-2-6</a:t>
            </a:r>
            <a:r>
              <a:rPr lang="uk-UA" u="sng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2ACE57-5D54-44ED-8D5B-AF94DC0DF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14" y="2141220"/>
            <a:ext cx="3973830" cy="41325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93E6B04-8B5F-40CC-A2E0-787631C88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234" y="2141220"/>
            <a:ext cx="3973830" cy="413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88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2E80CF-C950-48F9-80AA-0D8570E48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034" y="116840"/>
            <a:ext cx="8825659" cy="929640"/>
          </a:xfrm>
        </p:spPr>
        <p:txBody>
          <a:bodyPr/>
          <a:lstStyle/>
          <a:p>
            <a:pPr algn="ctr"/>
            <a:r>
              <a:rPr lang="uk-UA" dirty="0" err="1"/>
              <a:t>Стійки</a:t>
            </a:r>
            <a:endParaRPr lang="uk-UA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A4CEFA-8BC6-431E-8955-2D6D0D1407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3600" y="1188720"/>
            <a:ext cx="9682480" cy="1076960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u="sng" dirty="0">
                <a:solidFill>
                  <a:schemeClr val="bg1"/>
                </a:solidFill>
              </a:rPr>
              <a:t>Стійка 120 см – 30 од</a:t>
            </a:r>
            <a:r>
              <a:rPr lang="uk-UA" sz="2800" b="1" dirty="0">
                <a:solidFill>
                  <a:schemeClr val="bg1"/>
                </a:solidFill>
              </a:rPr>
              <a:t>              </a:t>
            </a:r>
            <a:r>
              <a:rPr lang="uk-UA" sz="2800" b="1" u="sng" dirty="0">
                <a:solidFill>
                  <a:schemeClr val="bg1"/>
                </a:solidFill>
              </a:rPr>
              <a:t>Т-стійка  - 18 од (6-6-6)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6BE826-3F54-40D4-901D-E0BFBCB3B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2560320"/>
            <a:ext cx="4836263" cy="41808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2F51EC-7D28-4751-B7AE-C2BBD8342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619" y="2560320"/>
            <a:ext cx="4531461" cy="418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57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216CFD-FC89-4C2A-81DF-01F6BF27E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234" y="198120"/>
            <a:ext cx="8825659" cy="939800"/>
          </a:xfrm>
        </p:spPr>
        <p:txBody>
          <a:bodyPr/>
          <a:lstStyle/>
          <a:p>
            <a:r>
              <a:rPr lang="uk-UA" dirty="0"/>
              <a:t>                Аксесуари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E63E4D-D6C9-4FD3-AD01-E934CD3A4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4960" y="894080"/>
            <a:ext cx="11653520" cy="812800"/>
          </a:xfrm>
        </p:spPr>
        <p:txBody>
          <a:bodyPr/>
          <a:lstStyle/>
          <a:p>
            <a:r>
              <a:rPr lang="uk-UA" b="1" dirty="0">
                <a:solidFill>
                  <a:schemeClr val="bg1"/>
                </a:solidFill>
              </a:rPr>
              <a:t>        </a:t>
            </a:r>
            <a:r>
              <a:rPr lang="uk-UA" b="1" u="sng" dirty="0">
                <a:solidFill>
                  <a:schemeClr val="bg1"/>
                </a:solidFill>
              </a:rPr>
              <a:t> Ремені  -  8 крючків  по 10 од</a:t>
            </a:r>
            <a:r>
              <a:rPr lang="uk-UA" dirty="0"/>
              <a:t>                                       </a:t>
            </a:r>
            <a:r>
              <a:rPr lang="uk-UA" b="1" u="sng" dirty="0">
                <a:solidFill>
                  <a:schemeClr val="bg1"/>
                </a:solidFill>
              </a:rPr>
              <a:t>Шкарпетки - 4 ряди по 4 крючки по 10 од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6FA502-1325-40A7-96DC-BA2559046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440" y="1630680"/>
            <a:ext cx="4135120" cy="50292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776AC7-CE4D-4B56-8EF4-B829F2CF9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19" y="1630680"/>
            <a:ext cx="4036021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071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140</Words>
  <Application>Microsoft Office PowerPoint</Application>
  <PresentationFormat>Широкоэкранный</PresentationFormat>
  <Paragraphs>24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Ион</vt:lpstr>
      <vt:lpstr>Стіна з довжиною розвіски 120 см</vt:lpstr>
      <vt:lpstr>Стіна із фронтом і 2 боковими  розвісками по 60 см</vt:lpstr>
      <vt:lpstr>Стіна із боковою розвіскою 60 см</vt:lpstr>
      <vt:lpstr>Стійка із полками посередині і 2 боковими розвісками</vt:lpstr>
      <vt:lpstr>Джинси в розвісці на стіні</vt:lpstr>
      <vt:lpstr>Стійки</vt:lpstr>
      <vt:lpstr>Стійки</vt:lpstr>
      <vt:lpstr>Стійки</vt:lpstr>
      <vt:lpstr>                Аксесуари</vt:lpstr>
      <vt:lpstr>       Приймаємо в роботу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Стіна з довжиною розвіски 120 см</dc:title>
  <dc:creator>Юлія</dc:creator>
  <cp:lastModifiedBy>Юлія</cp:lastModifiedBy>
  <cp:revision>13</cp:revision>
  <dcterms:created xsi:type="dcterms:W3CDTF">2023-04-25T15:05:16Z</dcterms:created>
  <dcterms:modified xsi:type="dcterms:W3CDTF">2023-04-25T16:49:10Z</dcterms:modified>
</cp:coreProperties>
</file>